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7" r:id="rId10"/>
    <p:sldId id="268" r:id="rId11"/>
    <p:sldId id="273" r:id="rId12"/>
    <p:sldId id="269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CCB7B-E2BB-C546-A43C-88E839EA1392}" type="datetimeFigureOut">
              <a:rPr lang="en-US" smtClean="0"/>
              <a:pPr/>
              <a:t>5/15/13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12935-048C-854F-AD3A-BD76A90346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gif"/><Relationship Id="rId3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FRONTIER AND THE GREAT SOCIETY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 28 Sec 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Poverty Abroad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What did JFK believe the government could do to solve the problem?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Offered volunteer, economic, and technical assistance to developing nations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00" dirty="0" smtClean="0"/>
              <a:t>What programs, laws, and accomplishments resulted from JFK’s beliefs? 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Peace Corp </a:t>
            </a:r>
          </a:p>
          <a:p>
            <a:r>
              <a:rPr lang="en-US" dirty="0" smtClean="0"/>
              <a:t>Alliance for Progress</a:t>
            </a:r>
          </a:p>
          <a:p>
            <a:r>
              <a:rPr lang="en-US" dirty="0" smtClean="0"/>
              <a:t>Economic progress for developing nations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Race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Soviet Successes in Space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What did JFK believe the government could do to solve the problem?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Set the goal of landing on the moon before the end of the 1960’s</a:t>
            </a:r>
          </a:p>
          <a:p>
            <a:r>
              <a:rPr lang="en-US" dirty="0" smtClean="0"/>
              <a:t>Increased spending on the space program and education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00" dirty="0" smtClean="0"/>
              <a:t>What programs, laws, and accomplishments resulted from JFK’s beliefs? 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U.S. astronauts orbited the Earth and finally landed on the moon</a:t>
            </a:r>
          </a:p>
          <a:p>
            <a:r>
              <a:rPr lang="en-US" dirty="0" smtClean="0"/>
              <a:t>Science and mathematics programs expand</a:t>
            </a:r>
          </a:p>
          <a:p>
            <a:r>
              <a:rPr lang="en-US" smtClean="0"/>
              <a:t>New industries and </a:t>
            </a:r>
            <a:r>
              <a:rPr lang="en-US" dirty="0" smtClean="0"/>
              <a:t>technological advances </a:t>
            </a:r>
          </a:p>
          <a:p>
            <a:r>
              <a:rPr lang="en-US" dirty="0" smtClean="0"/>
              <a:t>Rapid growth in Southern and Western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Rejected Proposals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reform proposals did JFK make that were rejected by a conservative Congress? </a:t>
            </a:r>
          </a:p>
          <a:p>
            <a:r>
              <a:rPr lang="en-US" dirty="0" smtClean="0"/>
              <a:t>Medical care for the aged</a:t>
            </a:r>
          </a:p>
          <a:p>
            <a:r>
              <a:rPr lang="en-US" dirty="0" smtClean="0"/>
              <a:t>Rebuilding of blighted urban areas</a:t>
            </a:r>
          </a:p>
          <a:p>
            <a:r>
              <a:rPr lang="en-US" dirty="0" smtClean="0"/>
              <a:t>Federal aid for education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Later Proposals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 1963, what proposals did JFK make but never had the chance to guide through Congress? </a:t>
            </a:r>
          </a:p>
          <a:p>
            <a:r>
              <a:rPr lang="en-US" dirty="0" smtClean="0"/>
              <a:t>National assault on poverty</a:t>
            </a:r>
          </a:p>
          <a:p>
            <a:r>
              <a:rPr lang="en-US" dirty="0" smtClean="0"/>
              <a:t>Investigation of racial injustices in the South</a:t>
            </a:r>
          </a:p>
          <a:p>
            <a:r>
              <a:rPr lang="en-US" dirty="0" smtClean="0"/>
              <a:t>National Civil Rights Bill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do you know about John F. Kennedy?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Television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1961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Bay of Pigs Invasion</a:t>
            </a:r>
          </a:p>
          <a:p>
            <a:r>
              <a:rPr lang="en-US" dirty="0" smtClean="0"/>
              <a:t>U.S. fails to overthrow Castro and JFK’s administration appears inept </a:t>
            </a:r>
            <a:endParaRPr lang="en-US" dirty="0"/>
          </a:p>
        </p:txBody>
      </p:sp>
      <p:pic>
        <p:nvPicPr>
          <p:cNvPr id="7" name="Content Placeholder 6" descr="800px-BayofPig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02473" b="-1024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1961</a:t>
            </a:r>
            <a:endParaRPr lang="en-US" dirty="0"/>
          </a:p>
        </p:txBody>
      </p:sp>
      <p:pic>
        <p:nvPicPr>
          <p:cNvPr id="5" name="Content Placeholder 4" descr="hist_berlin_wall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6034" b="-603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Berlin Wall Crisis</a:t>
            </a:r>
          </a:p>
          <a:p>
            <a:r>
              <a:rPr lang="en-US" dirty="0" smtClean="0"/>
              <a:t>Wall is created in Berlin to stop the flow of people leaving communist East Berlin</a:t>
            </a:r>
          </a:p>
          <a:p>
            <a:r>
              <a:rPr lang="en-US" dirty="0" smtClean="0"/>
              <a:t>Aggravates Cold War tensions and becomes a prominent symbol of communist oppression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1962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Cuban Missile Crisis</a:t>
            </a:r>
          </a:p>
          <a:p>
            <a:r>
              <a:rPr lang="en-US" dirty="0" smtClean="0"/>
              <a:t>In order to prevent another U.S. invasion, Castro builds Missile silo’s that will have nuclear warheads attached (from the Soviet Union) </a:t>
            </a:r>
          </a:p>
          <a:p>
            <a:r>
              <a:rPr lang="en-US" dirty="0" smtClean="0"/>
              <a:t>U.S. and Soviets move to the brink of war before pulling back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1962_cuban_missile.gif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33465" b="-3346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U.S. and Soviets try to ease Cold War tensions with hotline and Limited Test Ban Treaty</a:t>
            </a:r>
          </a:p>
          <a:p>
            <a:r>
              <a:rPr lang="en-US" dirty="0" smtClean="0"/>
              <a:t>JFK is assassinated</a:t>
            </a:r>
            <a:r>
              <a:rPr lang="en-US" dirty="0" smtClean="0"/>
              <a:t> (Warren Commission says it’s a lone gunman-Lee </a:t>
            </a:r>
            <a:r>
              <a:rPr lang="en-US" smtClean="0"/>
              <a:t>Harvey Oswald)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Frontier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 28 Sec 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Recession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What did JFK believe the government could do to solve the problem?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Increase spending </a:t>
            </a:r>
          </a:p>
          <a:p>
            <a:r>
              <a:rPr lang="en-US" dirty="0" smtClean="0"/>
              <a:t>Engage in deficit spending</a:t>
            </a:r>
          </a:p>
          <a:p>
            <a:r>
              <a:rPr lang="en-US" dirty="0" smtClean="0"/>
              <a:t>Lower taxes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00" dirty="0" smtClean="0"/>
              <a:t>What programs, laws, and accomplishments resulted from JFK’s beliefs? 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Congress increased defense spending</a:t>
            </a:r>
          </a:p>
          <a:p>
            <a:r>
              <a:rPr lang="en-US" dirty="0" smtClean="0"/>
              <a:t>Increased the minimum wage, extended unemployment insurance, and provided assistance to cities with high unemployment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414</Words>
  <Application>Microsoft Macintosh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NEW FRONTIER AND THE GREAT SOCIETY</vt:lpstr>
      <vt:lpstr>Focus Question</vt:lpstr>
      <vt:lpstr>Importance of Television</vt:lpstr>
      <vt:lpstr>April 1961</vt:lpstr>
      <vt:lpstr>August 1961</vt:lpstr>
      <vt:lpstr>October 1962</vt:lpstr>
      <vt:lpstr>1963</vt:lpstr>
      <vt:lpstr>New Frontier </vt:lpstr>
      <vt:lpstr>Economic Recession </vt:lpstr>
      <vt:lpstr>Poverty Abroad</vt:lpstr>
      <vt:lpstr>Space Race</vt:lpstr>
      <vt:lpstr>Soviet Successes in Space</vt:lpstr>
      <vt:lpstr>Proposals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FRONTIER AND THE GREAT SOCIETY</dc:title>
  <dc:creator>BGHS</dc:creator>
  <cp:lastModifiedBy>Buffalo Grove High School</cp:lastModifiedBy>
  <cp:revision>13</cp:revision>
  <dcterms:created xsi:type="dcterms:W3CDTF">2013-05-15T16:46:54Z</dcterms:created>
  <dcterms:modified xsi:type="dcterms:W3CDTF">2013-05-15T16:47:36Z</dcterms:modified>
</cp:coreProperties>
</file>